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g5gnpf858DGzIyuOawIwmkTyuW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d782453d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1d782453d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d782453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11d782453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d782453d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1d782453d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d782453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1d782453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d782453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1d782453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d782453d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1d782453d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d782453d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1d782453d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d782453d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1d782453d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d782453d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d782453d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d782453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1d782453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d782453d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1d782453d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d782453d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1d782453d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e517eebb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e517eebb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e517eebb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1e517eebb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e517eebb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1e517eebb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e517eebb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11e517eebb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d782453d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1d782453d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d782453d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1d782453d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d782453d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1d782453d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d782453db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1d782453d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d782453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d78245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e517eebb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e517eebb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e517eebb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1e517eebb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d782453d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1d782453d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d782453d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1d782453d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d782453d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11d782453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d782453d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1d782453d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e517eeb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e517eeb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e517eeb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1e517eeb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e517eebb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e517eebb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e517eebb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1e517eebb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d782453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1d782453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e517eeb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1e517eebb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e517eebb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11e517eebb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e517eebb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1e517eebb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e517eebb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11e517eebb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e517eebb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1e517eebb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e517eebb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11e517eebb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e517eebb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1e517eebb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1e517eebb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11e517eeb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e517eebb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1e517eebb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e517eeb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11e517eeb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d782453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1d782453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1e517eebb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1e517eebb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e517eebb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1e517eebb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1e517eebb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1e517eebb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e517eebb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11e517eebb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1e517eeb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1e517eebb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e517eebb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1e517eebb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d782453d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1d782453d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d782453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1d782453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d782453d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1d782453d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d782453d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1d782453d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24" name="Google Shape;24;p5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0413" y="411466"/>
            <a:ext cx="1933386" cy="124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32" name="Google Shape;32;p6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0" name="Google Shape;40;p7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l="30781" t="24585" r="28516" b="29026"/>
          <a:stretch/>
        </p:blipFill>
        <p:spPr>
          <a:xfrm>
            <a:off x="9392530" y="365126"/>
            <a:ext cx="1961269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51" name="Google Shape;51;p8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57" name="Google Shape;57;p9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69" name="Google Shape;69;p11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7" name="Google Shape;77;p12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534657" y="643467"/>
            <a:ext cx="4562094" cy="35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r-HR" sz="5800"/>
              <a:t>Tko su školski svaštaznalci?</a:t>
            </a:r>
            <a:endParaRPr sz="580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sz="2400" dirty="0" err="1"/>
              <a:t>Viljevo</a:t>
            </a:r>
            <a:r>
              <a:rPr lang="hr-HR" sz="2400" dirty="0"/>
              <a:t>, 21. ožujka 2022.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8005874" y="4409267"/>
            <a:ext cx="3242551" cy="27432"/>
          </a:xfrm>
          <a:custGeom>
            <a:avLst/>
            <a:gdLst/>
            <a:ahLst/>
            <a:cxnLst/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C9700"/>
          </a:solidFill>
          <a:ln w="38100" cap="rnd" cmpd="sng">
            <a:solidFill>
              <a:srgbClr val="FC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l="30781" t="24585" r="28516" b="29026"/>
          <a:stretch/>
        </p:blipFill>
        <p:spPr>
          <a:xfrm>
            <a:off x="320040" y="1102766"/>
            <a:ext cx="7214616" cy="462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d782453db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5. PITANJE</a:t>
            </a:r>
            <a:endParaRPr/>
          </a:p>
        </p:txBody>
      </p:sp>
      <p:sp>
        <p:nvSpPr>
          <p:cNvPr id="152" name="Google Shape;152;g11d782453db_0_35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Koja tri sporta obuhvaća triatlon?</a:t>
            </a:r>
            <a:endParaRPr sz="5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d782453db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5. ODGOVOR</a:t>
            </a:r>
            <a:endParaRPr/>
          </a:p>
        </p:txBody>
      </p:sp>
      <p:sp>
        <p:nvSpPr>
          <p:cNvPr id="158" name="Google Shape;158;g11d782453db_0_40"/>
          <p:cNvSpPr txBox="1">
            <a:spLocks noGrp="1"/>
          </p:cNvSpPr>
          <p:nvPr>
            <p:ph type="body" idx="1"/>
          </p:nvPr>
        </p:nvSpPr>
        <p:spPr>
          <a:xfrm>
            <a:off x="552000" y="3241450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200">
                <a:latin typeface="Times New Roman"/>
                <a:ea typeface="Times New Roman"/>
                <a:cs typeface="Times New Roman"/>
                <a:sym typeface="Times New Roman"/>
              </a:rPr>
              <a:t>trčanje, plivanje i biciklizam</a:t>
            </a:r>
            <a:endParaRPr sz="5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d782453db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6. PITANJE</a:t>
            </a:r>
            <a:endParaRPr/>
          </a:p>
        </p:txBody>
      </p:sp>
      <p:sp>
        <p:nvSpPr>
          <p:cNvPr id="164" name="Google Shape;164;g11d782453db_0_45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Koja dva kemijska elementa u prirodi dolaze u tekućem obliku?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d782453db_0_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6. ODGOVOR</a:t>
            </a:r>
            <a:endParaRPr/>
          </a:p>
        </p:txBody>
      </p:sp>
      <p:sp>
        <p:nvSpPr>
          <p:cNvPr id="170" name="Google Shape;170;g11d782453db_0_52"/>
          <p:cNvSpPr txBox="1">
            <a:spLocks noGrp="1"/>
          </p:cNvSpPr>
          <p:nvPr>
            <p:ph type="body" idx="1"/>
          </p:nvPr>
        </p:nvSpPr>
        <p:spPr>
          <a:xfrm>
            <a:off x="552000" y="3241450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200">
                <a:latin typeface="Times New Roman"/>
                <a:ea typeface="Times New Roman"/>
                <a:cs typeface="Times New Roman"/>
                <a:sym typeface="Times New Roman"/>
              </a:rPr>
              <a:t>živa i brom</a:t>
            </a:r>
            <a:endParaRPr sz="5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d782453db_0_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7. PITANJE</a:t>
            </a:r>
            <a:endParaRPr/>
          </a:p>
        </p:txBody>
      </p:sp>
      <p:sp>
        <p:nvSpPr>
          <p:cNvPr id="176" name="Google Shape;176;g11d782453db_0_57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Tko je otkrio dinamit?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d782453db_0_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7. ODGOVOR</a:t>
            </a:r>
            <a:endParaRPr/>
          </a:p>
        </p:txBody>
      </p:sp>
      <p:sp>
        <p:nvSpPr>
          <p:cNvPr id="182" name="Google Shape;182;g11d782453db_0_67"/>
          <p:cNvSpPr txBox="1">
            <a:spLocks noGrp="1"/>
          </p:cNvSpPr>
          <p:nvPr>
            <p:ph type="body" idx="1"/>
          </p:nvPr>
        </p:nvSpPr>
        <p:spPr>
          <a:xfrm>
            <a:off x="552000" y="3241450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200">
                <a:latin typeface="Times New Roman"/>
                <a:ea typeface="Times New Roman"/>
                <a:cs typeface="Times New Roman"/>
                <a:sym typeface="Times New Roman"/>
              </a:rPr>
              <a:t>Alfred Nobel</a:t>
            </a:r>
            <a:endParaRPr sz="5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d782453db_0_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8. PITANJE</a:t>
            </a:r>
            <a:endParaRPr/>
          </a:p>
        </p:txBody>
      </p:sp>
      <p:sp>
        <p:nvSpPr>
          <p:cNvPr id="188" name="Google Shape;188;g11d782453db_0_62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Koji je najveći organ ljudskog tijela?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d782453db_0_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8. ODGOVOR</a:t>
            </a:r>
            <a:endParaRPr/>
          </a:p>
        </p:txBody>
      </p:sp>
      <p:sp>
        <p:nvSpPr>
          <p:cNvPr id="194" name="Google Shape;194;g11d782453db_0_72"/>
          <p:cNvSpPr txBox="1">
            <a:spLocks noGrp="1"/>
          </p:cNvSpPr>
          <p:nvPr>
            <p:ph type="body" idx="1"/>
          </p:nvPr>
        </p:nvSpPr>
        <p:spPr>
          <a:xfrm>
            <a:off x="552000" y="3241450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6900">
                <a:latin typeface="Times New Roman"/>
                <a:ea typeface="Times New Roman"/>
                <a:cs typeface="Times New Roman"/>
                <a:sym typeface="Times New Roman"/>
              </a:rPr>
              <a:t>koža</a:t>
            </a:r>
            <a:endParaRPr sz="7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d782453db_0_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9. PITANJE</a:t>
            </a:r>
            <a:endParaRPr/>
          </a:p>
        </p:txBody>
      </p:sp>
      <p:sp>
        <p:nvSpPr>
          <p:cNvPr id="200" name="Google Shape;200;g11d782453db_0_77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Tko je autor hrvatske himne</a:t>
            </a:r>
            <a:b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 “Lijepa naša domovino”?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d782453db_0_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9. ODGOVOR</a:t>
            </a:r>
            <a:endParaRPr/>
          </a:p>
        </p:txBody>
      </p:sp>
      <p:sp>
        <p:nvSpPr>
          <p:cNvPr id="206" name="Google Shape;206;g11d782453db_0_82"/>
          <p:cNvSpPr txBox="1">
            <a:spLocks noGrp="1"/>
          </p:cNvSpPr>
          <p:nvPr>
            <p:ph type="body" idx="1"/>
          </p:nvPr>
        </p:nvSpPr>
        <p:spPr>
          <a:xfrm>
            <a:off x="503700" y="32414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Antun Mihanović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1. PITANJE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2973575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5800">
                <a:latin typeface="Times New Roman"/>
                <a:ea typeface="Times New Roman"/>
                <a:cs typeface="Times New Roman"/>
                <a:sym typeface="Times New Roman"/>
              </a:rPr>
              <a:t>Koliko polja ima šahovska ploča?</a:t>
            </a:r>
            <a:endParaRPr sz="7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d782453db_0_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10. PITANJE</a:t>
            </a:r>
            <a:endParaRPr/>
          </a:p>
        </p:txBody>
      </p:sp>
      <p:sp>
        <p:nvSpPr>
          <p:cNvPr id="212" name="Google Shape;212;g11d782453db_0_87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Koji se svjetski grad nalazi na dva kontinenta? 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d782453db_0_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10. ODGOVOR</a:t>
            </a:r>
            <a:endParaRPr/>
          </a:p>
        </p:txBody>
      </p:sp>
      <p:sp>
        <p:nvSpPr>
          <p:cNvPr id="218" name="Google Shape;218;g11d782453db_0_92"/>
          <p:cNvSpPr txBox="1">
            <a:spLocks noGrp="1"/>
          </p:cNvSpPr>
          <p:nvPr>
            <p:ph type="body" idx="1"/>
          </p:nvPr>
        </p:nvSpPr>
        <p:spPr>
          <a:xfrm>
            <a:off x="503700" y="333522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900">
                <a:latin typeface="Times New Roman"/>
                <a:ea typeface="Times New Roman"/>
                <a:cs typeface="Times New Roman"/>
                <a:sym typeface="Times New Roman"/>
              </a:rPr>
              <a:t>Istanbul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e517eebb3_0_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11. PITANJE</a:t>
            </a:r>
            <a:endParaRPr/>
          </a:p>
        </p:txBody>
      </p:sp>
      <p:sp>
        <p:nvSpPr>
          <p:cNvPr id="224" name="Google Shape;224;g11e517eebb3_0_121"/>
          <p:cNvSpPr txBox="1">
            <a:spLocks noGrp="1"/>
          </p:cNvSpPr>
          <p:nvPr>
            <p:ph type="body" idx="1"/>
          </p:nvPr>
        </p:nvSpPr>
        <p:spPr>
          <a:xfrm>
            <a:off x="838200" y="3214703"/>
            <a:ext cx="10515600" cy="296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4500">
                <a:latin typeface="Times New Roman"/>
                <a:ea typeface="Times New Roman"/>
                <a:cs typeface="Times New Roman"/>
                <a:sym typeface="Times New Roman"/>
              </a:rPr>
              <a:t>Koja pjesma broji najviše pregleda na YouTube-u?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e517eebb3_0_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11. ODGOVOR</a:t>
            </a:r>
            <a:endParaRPr/>
          </a:p>
        </p:txBody>
      </p:sp>
      <p:sp>
        <p:nvSpPr>
          <p:cNvPr id="230" name="Google Shape;230;g11e517eebb3_0_126"/>
          <p:cNvSpPr txBox="1">
            <a:spLocks noGrp="1"/>
          </p:cNvSpPr>
          <p:nvPr>
            <p:ph type="body" idx="1"/>
          </p:nvPr>
        </p:nvSpPr>
        <p:spPr>
          <a:xfrm>
            <a:off x="503700" y="333522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5900">
                <a:latin typeface="Times New Roman"/>
                <a:ea typeface="Times New Roman"/>
                <a:cs typeface="Times New Roman"/>
                <a:sym typeface="Times New Roman"/>
              </a:rPr>
              <a:t>Baby Shark Dance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3000">
                <a:latin typeface="Times New Roman"/>
                <a:ea typeface="Times New Roman"/>
                <a:cs typeface="Times New Roman"/>
                <a:sym typeface="Times New Roman"/>
              </a:rPr>
              <a:t>(10 milijardi pregleda)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e517eebb3_0_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12. PITANJE</a:t>
            </a:r>
            <a:endParaRPr/>
          </a:p>
        </p:txBody>
      </p:sp>
      <p:sp>
        <p:nvSpPr>
          <p:cNvPr id="236" name="Google Shape;236;g11e517eebb3_0_131"/>
          <p:cNvSpPr txBox="1">
            <a:spLocks noGrp="1"/>
          </p:cNvSpPr>
          <p:nvPr>
            <p:ph type="body" idx="1"/>
          </p:nvPr>
        </p:nvSpPr>
        <p:spPr>
          <a:xfrm>
            <a:off x="503700" y="306732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4900">
                <a:latin typeface="Times New Roman"/>
                <a:ea typeface="Times New Roman"/>
                <a:cs typeface="Times New Roman"/>
                <a:sym typeface="Times New Roman"/>
              </a:rPr>
              <a:t>Koji je nogometni klub bio pobjednik </a:t>
            </a:r>
            <a:br>
              <a:rPr lang="hr-HR" sz="4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4900">
                <a:latin typeface="Times New Roman"/>
                <a:ea typeface="Times New Roman"/>
                <a:cs typeface="Times New Roman"/>
                <a:sym typeface="Times New Roman"/>
              </a:rPr>
              <a:t>Lige prvaka u </a:t>
            </a:r>
            <a:r>
              <a:rPr lang="hr-HR" sz="4800">
                <a:latin typeface="Times New Roman"/>
                <a:ea typeface="Times New Roman"/>
                <a:cs typeface="Times New Roman"/>
                <a:sym typeface="Times New Roman"/>
              </a:rPr>
              <a:t>sezoni </a:t>
            </a:r>
            <a:r>
              <a:rPr lang="hr-HR" sz="4900">
                <a:latin typeface="Times New Roman"/>
                <a:ea typeface="Times New Roman"/>
                <a:cs typeface="Times New Roman"/>
                <a:sym typeface="Times New Roman"/>
              </a:rPr>
              <a:t>2020/2021?</a:t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e517eebb3_0_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12. ODGOVOR</a:t>
            </a:r>
            <a:endParaRPr/>
          </a:p>
        </p:txBody>
      </p:sp>
      <p:sp>
        <p:nvSpPr>
          <p:cNvPr id="242" name="Google Shape;242;g11e517eebb3_0_136"/>
          <p:cNvSpPr txBox="1">
            <a:spLocks noGrp="1"/>
          </p:cNvSpPr>
          <p:nvPr>
            <p:ph type="body" idx="1"/>
          </p:nvPr>
        </p:nvSpPr>
        <p:spPr>
          <a:xfrm>
            <a:off x="503700" y="333522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900">
                <a:latin typeface="Times New Roman"/>
                <a:ea typeface="Times New Roman"/>
                <a:cs typeface="Times New Roman"/>
                <a:sym typeface="Times New Roman"/>
              </a:rPr>
              <a:t>Chelsea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d782453db_0_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1. MOZGALICA</a:t>
            </a:r>
            <a:endParaRPr/>
          </a:p>
        </p:txBody>
      </p:sp>
      <p:pic>
        <p:nvPicPr>
          <p:cNvPr id="3" name="Slika 2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22442F2B-E696-45F3-92BE-6F443B6EB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221" y="2177592"/>
            <a:ext cx="6252423" cy="41744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d782453db_0_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1. ODGOVOR</a:t>
            </a:r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5BD3185-0D59-4EFD-89FD-D7C893B84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30" y="3207203"/>
            <a:ext cx="7180870" cy="1325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d782453db_0_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2. MOZGALICA</a:t>
            </a:r>
            <a:endParaRPr/>
          </a:p>
        </p:txBody>
      </p:sp>
      <p:sp>
        <p:nvSpPr>
          <p:cNvPr id="267" name="Google Shape;267;g11d782453db_0_117"/>
          <p:cNvSpPr txBox="1"/>
          <p:nvPr/>
        </p:nvSpPr>
        <p:spPr>
          <a:xfrm>
            <a:off x="991200" y="1928825"/>
            <a:ext cx="10193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/>
              <a:t>Koliko je trokuta na slici?</a:t>
            </a:r>
            <a:endParaRPr sz="4000"/>
          </a:p>
        </p:txBody>
      </p:sp>
      <p:pic>
        <p:nvPicPr>
          <p:cNvPr id="268" name="Google Shape;268;g11d782453db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825" y="2801250"/>
            <a:ext cx="4684375" cy="38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d782453db_0_1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2. ODGOVOR</a:t>
            </a:r>
            <a:endParaRPr/>
          </a:p>
        </p:txBody>
      </p:sp>
      <p:sp>
        <p:nvSpPr>
          <p:cNvPr id="274" name="Google Shape;274;g11d782453db_0_137"/>
          <p:cNvSpPr txBox="1"/>
          <p:nvPr/>
        </p:nvSpPr>
        <p:spPr>
          <a:xfrm>
            <a:off x="5437300" y="3384800"/>
            <a:ext cx="44880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500"/>
              <a:t>13</a:t>
            </a:r>
            <a:endParaRPr sz="6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d782453d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1. ODGOVOR</a:t>
            </a:r>
            <a:endParaRPr/>
          </a:p>
        </p:txBody>
      </p:sp>
      <p:sp>
        <p:nvSpPr>
          <p:cNvPr id="110" name="Google Shape;110;g11d782453db_0_0"/>
          <p:cNvSpPr txBox="1">
            <a:spLocks noGrp="1"/>
          </p:cNvSpPr>
          <p:nvPr>
            <p:ph type="body" idx="1"/>
          </p:nvPr>
        </p:nvSpPr>
        <p:spPr>
          <a:xfrm>
            <a:off x="552000" y="2973575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11400">
                <a:latin typeface="Times New Roman"/>
                <a:ea typeface="Times New Roman"/>
                <a:cs typeface="Times New Roman"/>
                <a:sym typeface="Times New Roman"/>
              </a:rPr>
              <a:t>64</a:t>
            </a:r>
            <a:endParaRPr sz="11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e517eebb3_0_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3. MOZGALICA</a:t>
            </a:r>
            <a:endParaRPr/>
          </a:p>
        </p:txBody>
      </p:sp>
      <p:sp>
        <p:nvSpPr>
          <p:cNvPr id="280" name="Google Shape;280;g11e517eebb3_0_110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3500"/>
              <a:t>Koliko rupa ima na ovoj majici?</a:t>
            </a:r>
            <a:endParaRPr sz="3500"/>
          </a:p>
        </p:txBody>
      </p:sp>
      <p:pic>
        <p:nvPicPr>
          <p:cNvPr id="281" name="Google Shape;281;g11e517eebb3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00" y="2739350"/>
            <a:ext cx="3898725" cy="41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e517eebb3_0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3. ODGOVOR</a:t>
            </a:r>
            <a:endParaRPr/>
          </a:p>
        </p:txBody>
      </p:sp>
      <p:sp>
        <p:nvSpPr>
          <p:cNvPr id="287" name="Google Shape;287;g11e517eebb3_0_116"/>
          <p:cNvSpPr txBox="1"/>
          <p:nvPr/>
        </p:nvSpPr>
        <p:spPr>
          <a:xfrm>
            <a:off x="5437300" y="3384800"/>
            <a:ext cx="44880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500"/>
              <a:t>8</a:t>
            </a:r>
            <a:endParaRPr sz="6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d782453db_0_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4. MOZGALICA</a:t>
            </a:r>
            <a:endParaRPr/>
          </a:p>
        </p:txBody>
      </p:sp>
      <p:pic>
        <p:nvPicPr>
          <p:cNvPr id="293" name="Google Shape;293;g11d782453db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350" y="1910200"/>
            <a:ext cx="81438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d782453db_0_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4. ODGOVOR</a:t>
            </a:r>
            <a:endParaRPr/>
          </a:p>
        </p:txBody>
      </p:sp>
      <p:sp>
        <p:nvSpPr>
          <p:cNvPr id="299" name="Google Shape;299;g11d782453db_0_124"/>
          <p:cNvSpPr txBox="1"/>
          <p:nvPr/>
        </p:nvSpPr>
        <p:spPr>
          <a:xfrm>
            <a:off x="1607350" y="3398200"/>
            <a:ext cx="9242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Peta sestra igra šah s Marinom.</a:t>
            </a:r>
            <a:endParaRPr sz="4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d782453db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5. MOZGALICA</a:t>
            </a:r>
            <a:endParaRPr/>
          </a:p>
        </p:txBody>
      </p:sp>
      <p:sp>
        <p:nvSpPr>
          <p:cNvPr id="305" name="Google Shape;305;g11d782453db_1_0"/>
          <p:cNvSpPr txBox="1"/>
          <p:nvPr/>
        </p:nvSpPr>
        <p:spPr>
          <a:xfrm>
            <a:off x="999450" y="2826250"/>
            <a:ext cx="101931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>
                <a:solidFill>
                  <a:srgbClr val="1D1D1D"/>
                </a:solidFill>
                <a:highlight>
                  <a:srgbClr val="FFFFFF"/>
                </a:highlight>
              </a:rPr>
              <a:t>Imam gradove, ali ne i kuće. Imam planine, ali ne drveće. Imam vodu, ali ne i ribe. Što sam ja?</a:t>
            </a:r>
            <a:endParaRPr sz="4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d782453db_1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5. ODGOVOR</a:t>
            </a:r>
            <a:endParaRPr/>
          </a:p>
        </p:txBody>
      </p:sp>
      <p:sp>
        <p:nvSpPr>
          <p:cNvPr id="311" name="Google Shape;311;g11d782453db_1_7"/>
          <p:cNvSpPr txBox="1"/>
          <p:nvPr/>
        </p:nvSpPr>
        <p:spPr>
          <a:xfrm>
            <a:off x="3442400" y="3411575"/>
            <a:ext cx="5558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geografska karta</a:t>
            </a:r>
            <a:endParaRPr sz="4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e517eebb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1. TKO SAM JA?</a:t>
            </a:r>
            <a:endParaRPr/>
          </a:p>
        </p:txBody>
      </p:sp>
      <p:pic>
        <p:nvPicPr>
          <p:cNvPr id="317" name="Google Shape;317;g11e517eebb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750" y="1929371"/>
            <a:ext cx="4742600" cy="46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e517eebb3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1. ODGOVOR</a:t>
            </a:r>
            <a:endParaRPr/>
          </a:p>
        </p:txBody>
      </p:sp>
      <p:sp>
        <p:nvSpPr>
          <p:cNvPr id="323" name="Google Shape;323;g11e517eebb3_0_6"/>
          <p:cNvSpPr txBox="1"/>
          <p:nvPr/>
        </p:nvSpPr>
        <p:spPr>
          <a:xfrm>
            <a:off x="4296175" y="3383075"/>
            <a:ext cx="3936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Petar Grašo</a:t>
            </a:r>
            <a:endParaRPr sz="4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e517eebb3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2. TKO SAM JA?</a:t>
            </a:r>
            <a:endParaRPr/>
          </a:p>
        </p:txBody>
      </p:sp>
      <p:pic>
        <p:nvPicPr>
          <p:cNvPr id="329" name="Google Shape;329;g11e517eebb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700" y="1993950"/>
            <a:ext cx="6468901" cy="44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e517eebb3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2. ODGOVOR</a:t>
            </a:r>
            <a:endParaRPr/>
          </a:p>
        </p:txBody>
      </p:sp>
      <p:sp>
        <p:nvSpPr>
          <p:cNvPr id="335" name="Google Shape;335;g11e517eebb3_0_22"/>
          <p:cNvSpPr txBox="1"/>
          <p:nvPr/>
        </p:nvSpPr>
        <p:spPr>
          <a:xfrm>
            <a:off x="4296175" y="3383075"/>
            <a:ext cx="3936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Albina Grčić</a:t>
            </a:r>
            <a:endParaRPr sz="4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d782453db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2. PITANJE</a:t>
            </a:r>
            <a:endParaRPr/>
          </a:p>
        </p:txBody>
      </p:sp>
      <p:sp>
        <p:nvSpPr>
          <p:cNvPr id="116" name="Google Shape;116;g11d782453db_0_5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Koji hrvatski grad se nalazi na četiri rijeke?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endParaRPr sz="5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e517eebb3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3. TKO SAM JA?</a:t>
            </a:r>
            <a:endParaRPr/>
          </a:p>
        </p:txBody>
      </p:sp>
      <p:pic>
        <p:nvPicPr>
          <p:cNvPr id="341" name="Google Shape;341;g11e517eebb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775" y="1817750"/>
            <a:ext cx="3760250" cy="49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e517eebb3_0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3. ODGOVOR</a:t>
            </a:r>
            <a:endParaRPr/>
          </a:p>
        </p:txBody>
      </p:sp>
      <p:sp>
        <p:nvSpPr>
          <p:cNvPr id="347" name="Google Shape;347;g11e517eebb3_0_28"/>
          <p:cNvSpPr txBox="1"/>
          <p:nvPr/>
        </p:nvSpPr>
        <p:spPr>
          <a:xfrm>
            <a:off x="3851950" y="3383075"/>
            <a:ext cx="5015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Sandra Perković</a:t>
            </a:r>
            <a:endParaRPr sz="49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e517eebb3_0_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4. TKO SAM JA?</a:t>
            </a:r>
            <a:endParaRPr/>
          </a:p>
        </p:txBody>
      </p:sp>
      <p:pic>
        <p:nvPicPr>
          <p:cNvPr id="353" name="Google Shape;353;g11e517eebb3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625" y="2039275"/>
            <a:ext cx="7962026" cy="48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e517eebb3_0_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4. ODGOVOR</a:t>
            </a:r>
            <a:endParaRPr/>
          </a:p>
        </p:txBody>
      </p:sp>
      <p:sp>
        <p:nvSpPr>
          <p:cNvPr id="359" name="Google Shape;359;g11e517eebb3_0_39"/>
          <p:cNvSpPr txBox="1"/>
          <p:nvPr/>
        </p:nvSpPr>
        <p:spPr>
          <a:xfrm>
            <a:off x="4003025" y="3383075"/>
            <a:ext cx="5015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Ivan Perišić</a:t>
            </a:r>
            <a:endParaRPr sz="49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e517eebb3_0_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5. TKO SAM JA?</a:t>
            </a:r>
            <a:endParaRPr/>
          </a:p>
        </p:txBody>
      </p:sp>
      <p:pic>
        <p:nvPicPr>
          <p:cNvPr id="365" name="Google Shape;365;g11e517eebb3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625" y="1827800"/>
            <a:ext cx="4388850" cy="50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e517eebb3_0_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5. ODGOVOR</a:t>
            </a:r>
            <a:endParaRPr/>
          </a:p>
        </p:txBody>
      </p:sp>
      <p:sp>
        <p:nvSpPr>
          <p:cNvPr id="371" name="Google Shape;371;g11e517eebb3_0_55"/>
          <p:cNvSpPr txBox="1"/>
          <p:nvPr/>
        </p:nvSpPr>
        <p:spPr>
          <a:xfrm>
            <a:off x="4003025" y="3383075"/>
            <a:ext cx="50151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300"/>
              <a:t>Sid</a:t>
            </a:r>
            <a:endParaRPr sz="6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/>
              <a:t>(Ledeno doba)</a:t>
            </a:r>
            <a:endParaRPr sz="4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e517eebb3_0_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6. TKO SAM JA?</a:t>
            </a:r>
            <a:endParaRPr/>
          </a:p>
        </p:txBody>
      </p:sp>
      <p:pic>
        <p:nvPicPr>
          <p:cNvPr id="377" name="Google Shape;377;g11e517eebb3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650" y="1888550"/>
            <a:ext cx="4969450" cy="49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e517eebb3_0_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6. ODGOVOR</a:t>
            </a:r>
            <a:endParaRPr/>
          </a:p>
        </p:txBody>
      </p:sp>
      <p:sp>
        <p:nvSpPr>
          <p:cNvPr id="383" name="Google Shape;383;g11e517eebb3_0_61"/>
          <p:cNvSpPr txBox="1"/>
          <p:nvPr/>
        </p:nvSpPr>
        <p:spPr>
          <a:xfrm>
            <a:off x="4003025" y="3383075"/>
            <a:ext cx="50151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300"/>
              <a:t>Elsa</a:t>
            </a:r>
            <a:endParaRPr sz="6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/>
              <a:t>(Snježno Kraljevstvo)</a:t>
            </a:r>
            <a:endParaRPr sz="4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e517eebb3_0_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7. TKO SAM JA?</a:t>
            </a:r>
            <a:endParaRPr/>
          </a:p>
        </p:txBody>
      </p:sp>
      <p:pic>
        <p:nvPicPr>
          <p:cNvPr id="389" name="Google Shape;389;g11e517eebb3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600" y="1995625"/>
            <a:ext cx="8638403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e517eebb3_0_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7. ODGOVOR</a:t>
            </a:r>
            <a:endParaRPr/>
          </a:p>
        </p:txBody>
      </p:sp>
      <p:sp>
        <p:nvSpPr>
          <p:cNvPr id="395" name="Google Shape;395;g11e517eebb3_0_94"/>
          <p:cNvSpPr txBox="1"/>
          <p:nvPr/>
        </p:nvSpPr>
        <p:spPr>
          <a:xfrm>
            <a:off x="1948650" y="3383075"/>
            <a:ext cx="8489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Leonardo DiCaprio</a:t>
            </a:r>
            <a:endParaRPr sz="4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d782453db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2. ODGOVOR</a:t>
            </a:r>
            <a:endParaRPr/>
          </a:p>
        </p:txBody>
      </p:sp>
      <p:sp>
        <p:nvSpPr>
          <p:cNvPr id="122" name="Google Shape;122;g11d782453db_0_10"/>
          <p:cNvSpPr txBox="1">
            <a:spLocks noGrp="1"/>
          </p:cNvSpPr>
          <p:nvPr>
            <p:ph type="body" idx="1"/>
          </p:nvPr>
        </p:nvSpPr>
        <p:spPr>
          <a:xfrm>
            <a:off x="552000" y="2973575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7500">
                <a:latin typeface="Times New Roman"/>
                <a:ea typeface="Times New Roman"/>
                <a:cs typeface="Times New Roman"/>
                <a:sym typeface="Times New Roman"/>
              </a:rPr>
              <a:t>Karlovac</a:t>
            </a:r>
            <a:endParaRPr sz="8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e517eebb3_0_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8. TKO SAM JA?</a:t>
            </a:r>
            <a:endParaRPr/>
          </a:p>
        </p:txBody>
      </p:sp>
      <p:pic>
        <p:nvPicPr>
          <p:cNvPr id="401" name="Google Shape;401;g11e517eebb3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875" y="1816825"/>
            <a:ext cx="3699575" cy="50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e517eebb3_0_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8. ODGOVOR</a:t>
            </a:r>
            <a:endParaRPr/>
          </a:p>
        </p:txBody>
      </p:sp>
      <p:sp>
        <p:nvSpPr>
          <p:cNvPr id="407" name="Google Shape;407;g11e517eebb3_0_105"/>
          <p:cNvSpPr txBox="1"/>
          <p:nvPr/>
        </p:nvSpPr>
        <p:spPr>
          <a:xfrm>
            <a:off x="1948650" y="3383075"/>
            <a:ext cx="8489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Emma Stone</a:t>
            </a:r>
            <a:endParaRPr sz="49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e517eebb3_0_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9. TKO SAM JA?</a:t>
            </a:r>
            <a:endParaRPr/>
          </a:p>
        </p:txBody>
      </p:sp>
      <p:pic>
        <p:nvPicPr>
          <p:cNvPr id="413" name="Google Shape;413;g11e517eebb3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025" y="1824025"/>
            <a:ext cx="3927852" cy="50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e517eebb3_0_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9. ODGOVOR</a:t>
            </a:r>
            <a:endParaRPr/>
          </a:p>
        </p:txBody>
      </p:sp>
      <p:sp>
        <p:nvSpPr>
          <p:cNvPr id="419" name="Google Shape;419;g11e517eebb3_0_72"/>
          <p:cNvSpPr txBox="1"/>
          <p:nvPr/>
        </p:nvSpPr>
        <p:spPr>
          <a:xfrm>
            <a:off x="1948650" y="3383075"/>
            <a:ext cx="8489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Wolfgang Amadeus Mozart</a:t>
            </a:r>
            <a:endParaRPr sz="49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e517eebb3_0_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10. TKO SAM JA?</a:t>
            </a:r>
            <a:endParaRPr/>
          </a:p>
        </p:txBody>
      </p:sp>
      <p:pic>
        <p:nvPicPr>
          <p:cNvPr id="425" name="Google Shape;425;g11e517eebb3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800" y="1825600"/>
            <a:ext cx="4192026" cy="503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e517eebb3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10. ODGOVOR</a:t>
            </a:r>
            <a:endParaRPr/>
          </a:p>
        </p:txBody>
      </p:sp>
      <p:sp>
        <p:nvSpPr>
          <p:cNvPr id="431" name="Google Shape;431;g11e517eebb3_0_83"/>
          <p:cNvSpPr txBox="1"/>
          <p:nvPr/>
        </p:nvSpPr>
        <p:spPr>
          <a:xfrm>
            <a:off x="1948650" y="3383075"/>
            <a:ext cx="8489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900"/>
              <a:t>Marie Curie</a:t>
            </a:r>
            <a:endParaRPr sz="4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d782453db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3. PITANJE</a:t>
            </a:r>
            <a:endParaRPr/>
          </a:p>
        </p:txBody>
      </p:sp>
      <p:sp>
        <p:nvSpPr>
          <p:cNvPr id="128" name="Google Shape;128;g11d782453db_0_15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Koja četiri kemijska elementa tvore čak 96% građe ljudskog tijela?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endParaRPr sz="5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d782453db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3. ODGOVOR</a:t>
            </a:r>
            <a:endParaRPr/>
          </a:p>
        </p:txBody>
      </p:sp>
      <p:sp>
        <p:nvSpPr>
          <p:cNvPr id="134" name="Google Shape;134;g11d782453db_0_20"/>
          <p:cNvSpPr txBox="1">
            <a:spLocks noGrp="1"/>
          </p:cNvSpPr>
          <p:nvPr>
            <p:ph type="body" idx="1"/>
          </p:nvPr>
        </p:nvSpPr>
        <p:spPr>
          <a:xfrm>
            <a:off x="552000" y="3241450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200">
                <a:latin typeface="Times New Roman"/>
                <a:ea typeface="Times New Roman"/>
                <a:cs typeface="Times New Roman"/>
                <a:sym typeface="Times New Roman"/>
              </a:rPr>
              <a:t>kisik, ugljik, vodik i dušik</a:t>
            </a:r>
            <a:endParaRPr sz="5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d782453db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4. PITANJE</a:t>
            </a:r>
            <a:endParaRPr/>
          </a:p>
        </p:txBody>
      </p:sp>
      <p:sp>
        <p:nvSpPr>
          <p:cNvPr id="140" name="Google Shape;140;g11d782453db_0_25"/>
          <p:cNvSpPr txBox="1">
            <a:spLocks noGrp="1"/>
          </p:cNvSpPr>
          <p:nvPr>
            <p:ph type="body" idx="1"/>
          </p:nvPr>
        </p:nvSpPr>
        <p:spPr>
          <a:xfrm>
            <a:off x="455425" y="2973575"/>
            <a:ext cx="111846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sz="5000">
                <a:latin typeface="Times New Roman"/>
                <a:ea typeface="Times New Roman"/>
                <a:cs typeface="Times New Roman"/>
                <a:sym typeface="Times New Roman"/>
              </a:rPr>
              <a:t>Kako se zovu tri najmanje kosti u ljudskom tijelu, koje se nalaze u uhu?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endParaRPr sz="5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d782453db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/>
              <a:t>4. ODGOVOR</a:t>
            </a:r>
            <a:endParaRPr/>
          </a:p>
        </p:txBody>
      </p:sp>
      <p:sp>
        <p:nvSpPr>
          <p:cNvPr id="146" name="Google Shape;146;g11d782453db_0_30"/>
          <p:cNvSpPr txBox="1">
            <a:spLocks noGrp="1"/>
          </p:cNvSpPr>
          <p:nvPr>
            <p:ph type="body" idx="1"/>
          </p:nvPr>
        </p:nvSpPr>
        <p:spPr>
          <a:xfrm>
            <a:off x="552000" y="3241450"/>
            <a:ext cx="108018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hr-HR" sz="5200">
                <a:latin typeface="Times New Roman"/>
                <a:ea typeface="Times New Roman"/>
                <a:cs typeface="Times New Roman"/>
                <a:sym typeface="Times New Roman"/>
              </a:rPr>
              <a:t>stremen, nakovanj i čekić</a:t>
            </a:r>
            <a:endParaRPr sz="5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433</Words>
  <Application>Microsoft Office PowerPoint</Application>
  <PresentationFormat>Široki zaslon</PresentationFormat>
  <Paragraphs>100</Paragraphs>
  <Slides>55</Slides>
  <Notes>55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55</vt:i4>
      </vt:variant>
    </vt:vector>
  </HeadingPairs>
  <TitlesOfParts>
    <vt:vector size="58" baseType="lpstr">
      <vt:lpstr>Arial</vt:lpstr>
      <vt:lpstr>Times New Roman</vt:lpstr>
      <vt:lpstr>SketchyVTI</vt:lpstr>
      <vt:lpstr>Tko su školski svaštaznalci?</vt:lpstr>
      <vt:lpstr>1. PITANJE</vt:lpstr>
      <vt:lpstr>1. ODGOVOR</vt:lpstr>
      <vt:lpstr>2. PITANJE</vt:lpstr>
      <vt:lpstr>2. ODGOVOR</vt:lpstr>
      <vt:lpstr>3. PITANJE</vt:lpstr>
      <vt:lpstr>3. ODGOVOR</vt:lpstr>
      <vt:lpstr>4. PITANJE</vt:lpstr>
      <vt:lpstr>4. ODGOVOR</vt:lpstr>
      <vt:lpstr>5. PITANJE</vt:lpstr>
      <vt:lpstr>5. ODGOVOR</vt:lpstr>
      <vt:lpstr>6. PITANJE</vt:lpstr>
      <vt:lpstr>6. ODGOVOR</vt:lpstr>
      <vt:lpstr>7. PITANJE</vt:lpstr>
      <vt:lpstr>7. ODGOVOR</vt:lpstr>
      <vt:lpstr>8. PITANJE</vt:lpstr>
      <vt:lpstr>8. ODGOVOR</vt:lpstr>
      <vt:lpstr>9. PITANJE</vt:lpstr>
      <vt:lpstr>9. ODGOVOR</vt:lpstr>
      <vt:lpstr>10. PITANJE</vt:lpstr>
      <vt:lpstr>10. ODGOVOR</vt:lpstr>
      <vt:lpstr>11. PITANJE</vt:lpstr>
      <vt:lpstr>11. ODGOVOR</vt:lpstr>
      <vt:lpstr>12. PITANJE</vt:lpstr>
      <vt:lpstr>12. ODGOVOR</vt:lpstr>
      <vt:lpstr>1. MOZGALICA</vt:lpstr>
      <vt:lpstr>1. ODGOVOR</vt:lpstr>
      <vt:lpstr>2. MOZGALICA</vt:lpstr>
      <vt:lpstr>2. ODGOVOR</vt:lpstr>
      <vt:lpstr>3. MOZGALICA</vt:lpstr>
      <vt:lpstr>3. ODGOVOR</vt:lpstr>
      <vt:lpstr>4. MOZGALICA</vt:lpstr>
      <vt:lpstr>4. ODGOVOR</vt:lpstr>
      <vt:lpstr>5. MOZGALICA</vt:lpstr>
      <vt:lpstr>5. ODGOVOR</vt:lpstr>
      <vt:lpstr>1. TKO SAM JA?</vt:lpstr>
      <vt:lpstr>1. ODGOVOR</vt:lpstr>
      <vt:lpstr>2. TKO SAM JA?</vt:lpstr>
      <vt:lpstr>2. ODGOVOR</vt:lpstr>
      <vt:lpstr>3. TKO SAM JA?</vt:lpstr>
      <vt:lpstr>3. ODGOVOR</vt:lpstr>
      <vt:lpstr>4. TKO SAM JA?</vt:lpstr>
      <vt:lpstr>4. ODGOVOR</vt:lpstr>
      <vt:lpstr>5. TKO SAM JA?</vt:lpstr>
      <vt:lpstr>5. ODGOVOR</vt:lpstr>
      <vt:lpstr>6. TKO SAM JA?</vt:lpstr>
      <vt:lpstr>6. ODGOVOR</vt:lpstr>
      <vt:lpstr>7. TKO SAM JA?</vt:lpstr>
      <vt:lpstr>7. ODGOVOR</vt:lpstr>
      <vt:lpstr>8. TKO SAM JA?</vt:lpstr>
      <vt:lpstr>8. ODGOVOR</vt:lpstr>
      <vt:lpstr>9. TKO SAM JA?</vt:lpstr>
      <vt:lpstr>9. ODGOVOR</vt:lpstr>
      <vt:lpstr>10. TKO SAM JA?</vt:lpstr>
      <vt:lpstr>10. ODGOVOR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su školski svaštaznalci?</dc:title>
  <dc:creator>Sandra Vrbesic</dc:creator>
  <cp:lastModifiedBy>Sandra Vrbesic</cp:lastModifiedBy>
  <cp:revision>2</cp:revision>
  <dcterms:created xsi:type="dcterms:W3CDTF">2022-03-19T19:07:37Z</dcterms:created>
  <dcterms:modified xsi:type="dcterms:W3CDTF">2022-03-22T11:45:16Z</dcterms:modified>
</cp:coreProperties>
</file>